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6" r:id="rId13"/>
    <p:sldId id="267" r:id="rId14"/>
    <p:sldId id="271" r:id="rId15"/>
    <p:sldId id="268" r:id="rId16"/>
  </p:sldIdLst>
  <p:sldSz cx="12192000" cy="6858000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4230-2090-6B89-B06E-97E019071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987EF-3202-1D60-8D94-1B702C9F6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110F-01B2-C173-C089-1D329804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F96D9-F26B-671A-227C-5DAA8BAB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1C5AD-62A4-E29E-2CD0-EFFCB17F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2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3356-235D-A5FE-21DB-4C363F4E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DDBF5-20E9-D096-3980-37E41C159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87DFF-43EC-CDF4-7D06-4F89046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92A40-CAF8-5234-EF2C-0DBDF8B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083A3-16B4-40C3-F895-9B69C1B6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A978D-3941-F873-DECA-20249EA11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A0F56-BC64-7EB2-06A5-52B3F54F6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7C4C4-A528-DA1C-D746-37043C49A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617AA-7CDE-514F-9A9E-7DFA8F57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5075B-8BE4-60CA-B0C3-0C3109B0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BDBC-A367-AE53-844D-B47EC852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B91E1-B8CD-E30A-7E1C-39B359F3E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A9D69-A954-A3CE-BBC7-06A132A4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C0FAC-FCEF-982F-35CB-1152F936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CE287-2F02-7A12-7569-70EEFDA4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1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5E43-B398-F718-49F2-541323AF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A77A0-3146-D239-0A7F-BA4F5B382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E9EA-BDDD-D0D7-D011-D13FB592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971B7-B1AF-ED71-ADCD-766771E9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73D6A-B0EF-16C9-7D1A-09CCCA67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9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719C-A362-EAC2-0BB8-537DB66B7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7C38-4639-50E7-91CF-BF2529177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6018C-4328-7906-46E5-731EACD4F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7942B-82AE-AFC5-F5D1-39EAE3E1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EF7E2-9D47-E846-80FC-10DCAAAE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ECE38-E525-D084-4616-733D305D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4C8A-F3AC-4E90-A7B3-347619AF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08DB5-ADFE-DDDD-1B56-C5A8BC0F5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2CE56-8DC4-2F54-32F6-09717F37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854CD-C866-3FF3-4009-DBC8AE532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4D7AD-B0DF-8C26-62F1-0CDBDAC66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9449BB-4E8E-1251-4505-2DA6798E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A584BE-4338-D2AD-7497-747ABD53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5C7E76-1113-D372-6803-1D7593FE1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3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14D0-3363-702A-5DB6-D099D4AD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06BCB-A4C3-B4C1-8CF9-31D04E97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2DE3B-6EF6-18CC-5F73-4722E1F5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1F364-81D5-76A5-BAF6-E6A16103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7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7571F-2FEF-7167-6E51-3FBB0D0A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BD70E-9AB7-C4AB-9C7D-B3EA6DF3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B1332-A6DA-D004-CC6E-452CF1D4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8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2940-A699-D616-D289-0D9C38A8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794E-9BEF-DB2D-551F-D2FA03BFD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61CDA-E998-507D-F3E7-18A54BDB6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1DE25-3CB9-A1DD-708E-393F4FB4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76BB6-DCD1-89FB-1F90-ACEEA0395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AEBB9-02CB-C1A6-0E41-4DC851B9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4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73E4-6A2C-630A-0397-64C523BA9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7A86-F90C-AB84-2A28-B872B5FE5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9452E-A321-E135-03B3-6522EFFE0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CF6C5-D865-93B6-097B-45C7FBFD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3DF86-DC2E-71D7-D511-B31F4F2A6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098FA-975E-8CB1-6347-A8FDCA82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6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EA818D-5017-8F6E-73E8-5E9A9E8B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0796B-BBB8-227E-0A01-6C1388ABF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FEBDC-4996-962E-BFCD-9D5F7A492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5ABE34-213E-45A6-991E-5DA83004C42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1CF06-3FF9-4FD9-1427-F00A5E3E6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E9AA8-1EE7-4B9E-9EA0-C5247A0BD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E06F45-4991-4562-A4E0-8785F7CE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85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old tree with roots and text on a black background&#10;&#10;Description automatically generated">
            <a:extLst>
              <a:ext uri="{FF2B5EF4-FFF2-40B4-BE49-F238E27FC236}">
                <a16:creationId xmlns:a16="http://schemas.microsoft.com/office/drawing/2014/main" id="{042B6D7F-66B4-85A5-590C-32EAC49F3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19210"/>
          <a:stretch/>
        </p:blipFill>
        <p:spPr>
          <a:xfrm>
            <a:off x="3745148" y="0"/>
            <a:ext cx="4776281" cy="6858000"/>
          </a:xfrm>
          <a:prstGeom prst="rect">
            <a:avLst/>
          </a:prstGeom>
          <a:ln w="12700" cap="sq">
            <a:solidFill>
              <a:schemeClr val="tx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9B17E60B-8222-734D-F83E-CC470FBE6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36)">
            <a:extLst>
              <a:ext uri="{FF2B5EF4-FFF2-40B4-BE49-F238E27FC236}">
                <a16:creationId xmlns:a16="http://schemas.microsoft.com/office/drawing/2014/main" id="{850DE7D5-3C62-53ED-7543-E82AC5BD41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56)">
            <a:extLst>
              <a:ext uri="{FF2B5EF4-FFF2-40B4-BE49-F238E27FC236}">
                <a16:creationId xmlns:a16="http://schemas.microsoft.com/office/drawing/2014/main" id="{2B971BFD-F7B6-E853-5CF6-48A3874619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871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70ECF8D-1CDD-323D-38A3-43C14074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of life with roots&#10;&#10;Description automatically generated">
            <a:extLst>
              <a:ext uri="{FF2B5EF4-FFF2-40B4-BE49-F238E27FC236}">
                <a16:creationId xmlns:a16="http://schemas.microsoft.com/office/drawing/2014/main" id="{291A6247-FF87-7920-3702-E7B265441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milestone 20 yr edited - gold">
            <a:extLst>
              <a:ext uri="{FF2B5EF4-FFF2-40B4-BE49-F238E27FC236}">
                <a16:creationId xmlns:a16="http://schemas.microsoft.com/office/drawing/2014/main" id="{102C3332-9589-C35E-6EF9-F1D81983A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02" y="1366787"/>
            <a:ext cx="9681491" cy="36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4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AEB3D137-6437-DC3F-6E8A-CB07C0157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5" name="Picture 4" descr="milestone 25 yr edited - gold">
            <a:extLst>
              <a:ext uri="{FF2B5EF4-FFF2-40B4-BE49-F238E27FC236}">
                <a16:creationId xmlns:a16="http://schemas.microsoft.com/office/drawing/2014/main" id="{06216B57-61B1-DBA0-BA59-17F1CEAD89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07" y="1211288"/>
            <a:ext cx="6776185" cy="44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FBD10844-A947-3678-48EE-6F45694D7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milestone 30 yr edited - gold">
            <a:extLst>
              <a:ext uri="{FF2B5EF4-FFF2-40B4-BE49-F238E27FC236}">
                <a16:creationId xmlns:a16="http://schemas.microsoft.com/office/drawing/2014/main" id="{5DF1C9CB-98CB-7618-8043-8E30D99EF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73952"/>
            <a:ext cx="5638800" cy="48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5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72AD2-CE00-B006-9375-2B4BF698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of life with roots&#10;&#10;Description automatically generated">
            <a:extLst>
              <a:ext uri="{FF2B5EF4-FFF2-40B4-BE49-F238E27FC236}">
                <a16:creationId xmlns:a16="http://schemas.microsoft.com/office/drawing/2014/main" id="{5E0F3FAC-49CB-957D-E495-489185FEF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5" name="Picture 4" descr="milestone 35 yr edited - gold">
            <a:extLst>
              <a:ext uri="{FF2B5EF4-FFF2-40B4-BE49-F238E27FC236}">
                <a16:creationId xmlns:a16="http://schemas.microsoft.com/office/drawing/2014/main" id="{CD799597-A8B3-7D11-0023-BC77BD9F95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335636"/>
            <a:ext cx="8364755" cy="36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4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of life with roots&#10;&#10;Description automatically generated">
            <a:extLst>
              <a:ext uri="{FF2B5EF4-FFF2-40B4-BE49-F238E27FC236}">
                <a16:creationId xmlns:a16="http://schemas.microsoft.com/office/drawing/2014/main" id="{86C595E5-F224-669E-2371-DCA689B0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083249" y="0"/>
            <a:ext cx="6702357" cy="6791129"/>
          </a:xfrm>
          <a:prstGeom prst="rect">
            <a:avLst/>
          </a:prstGeom>
        </p:spPr>
      </p:pic>
      <p:pic>
        <p:nvPicPr>
          <p:cNvPr id="3" name="Picture 2" descr="milestone 45 yr edited - gold">
            <a:extLst>
              <a:ext uri="{FF2B5EF4-FFF2-40B4-BE49-F238E27FC236}">
                <a16:creationId xmlns:a16="http://schemas.microsoft.com/office/drawing/2014/main" id="{5E6C8595-A889-3F03-D76B-74336CA62D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08" y="1069867"/>
            <a:ext cx="7559441" cy="47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6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of life with roots&#10;&#10;Description automatically generated">
            <a:extLst>
              <a:ext uri="{FF2B5EF4-FFF2-40B4-BE49-F238E27FC236}">
                <a16:creationId xmlns:a16="http://schemas.microsoft.com/office/drawing/2014/main" id="{0E9D8367-A8A3-7E23-0BD5-47B8FB3E0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29496"/>
            <a:ext cx="6702357" cy="6791129"/>
          </a:xfrm>
          <a:prstGeom prst="rect">
            <a:avLst/>
          </a:prstGeom>
        </p:spPr>
      </p:pic>
      <p:pic>
        <p:nvPicPr>
          <p:cNvPr id="5" name="Picture 4" descr="2023 milestones c-suite photo">
            <a:extLst>
              <a:ext uri="{FF2B5EF4-FFF2-40B4-BE49-F238E27FC236}">
                <a16:creationId xmlns:a16="http://schemas.microsoft.com/office/drawing/2014/main" id="{0F00BB63-A0B6-057B-0FC3-DBE63FF91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73" y="458017"/>
            <a:ext cx="7872061" cy="608134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53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1C57A992-E8C0-C303-8D5C-0A8F37EA7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1)">
            <a:extLst>
              <a:ext uri="{FF2B5EF4-FFF2-40B4-BE49-F238E27FC236}">
                <a16:creationId xmlns:a16="http://schemas.microsoft.com/office/drawing/2014/main" id="{246F0C11-70E7-88E8-5DA9-0806BAB52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2)">
            <a:extLst>
              <a:ext uri="{FF2B5EF4-FFF2-40B4-BE49-F238E27FC236}">
                <a16:creationId xmlns:a16="http://schemas.microsoft.com/office/drawing/2014/main" id="{5FDC5A3D-7786-1CF6-B3C0-621128DE9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13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ED8A842D-EB6D-7F5F-AC15-E5CC37178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3)">
            <a:extLst>
              <a:ext uri="{FF2B5EF4-FFF2-40B4-BE49-F238E27FC236}">
                <a16:creationId xmlns:a16="http://schemas.microsoft.com/office/drawing/2014/main" id="{2D05A79E-A1D3-AF66-8C54-42F9493E4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4)">
            <a:extLst>
              <a:ext uri="{FF2B5EF4-FFF2-40B4-BE49-F238E27FC236}">
                <a16:creationId xmlns:a16="http://schemas.microsoft.com/office/drawing/2014/main" id="{32494CAB-F987-4273-3526-27DD812A4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43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4942B153-53FA-C175-CB67-C685E36E0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7)">
            <a:extLst>
              <a:ext uri="{FF2B5EF4-FFF2-40B4-BE49-F238E27FC236}">
                <a16:creationId xmlns:a16="http://schemas.microsoft.com/office/drawing/2014/main" id="{B3EC7391-7919-1FB9-8493-8EAD19923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12)">
            <a:extLst>
              <a:ext uri="{FF2B5EF4-FFF2-40B4-BE49-F238E27FC236}">
                <a16:creationId xmlns:a16="http://schemas.microsoft.com/office/drawing/2014/main" id="{FF9FCAF2-5F65-AA05-EA38-5C829D8AA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36F64291-2AC6-974C-88D6-39142F202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16)">
            <a:extLst>
              <a:ext uri="{FF2B5EF4-FFF2-40B4-BE49-F238E27FC236}">
                <a16:creationId xmlns:a16="http://schemas.microsoft.com/office/drawing/2014/main" id="{B2E126D2-929D-1B72-1AFB-53BBFFD192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21)">
            <a:extLst>
              <a:ext uri="{FF2B5EF4-FFF2-40B4-BE49-F238E27FC236}">
                <a16:creationId xmlns:a16="http://schemas.microsoft.com/office/drawing/2014/main" id="{A40FCE57-58F8-A375-BFF3-DB42F1F12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04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9BDEA23E-DA89-11C8-6B37-6A7F09351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23)">
            <a:extLst>
              <a:ext uri="{FF2B5EF4-FFF2-40B4-BE49-F238E27FC236}">
                <a16:creationId xmlns:a16="http://schemas.microsoft.com/office/drawing/2014/main" id="{6D6E0136-C65E-0773-9AD1-40D398C4E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24)">
            <a:extLst>
              <a:ext uri="{FF2B5EF4-FFF2-40B4-BE49-F238E27FC236}">
                <a16:creationId xmlns:a16="http://schemas.microsoft.com/office/drawing/2014/main" id="{A9D07166-536E-9A5F-DB9E-9E631DE9F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42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B5A31006-0858-32BE-82DD-9F663BCB7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26)">
            <a:extLst>
              <a:ext uri="{FF2B5EF4-FFF2-40B4-BE49-F238E27FC236}">
                <a16:creationId xmlns:a16="http://schemas.microsoft.com/office/drawing/2014/main" id="{E842F271-D5CA-CF64-5D73-195F38E58C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27)">
            <a:extLst>
              <a:ext uri="{FF2B5EF4-FFF2-40B4-BE49-F238E27FC236}">
                <a16:creationId xmlns:a16="http://schemas.microsoft.com/office/drawing/2014/main" id="{3369C0B6-2F2E-FF25-7CD9-74FBFAE0A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14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f life with roots&#10;&#10;Description automatically generated">
            <a:extLst>
              <a:ext uri="{FF2B5EF4-FFF2-40B4-BE49-F238E27FC236}">
                <a16:creationId xmlns:a16="http://schemas.microsoft.com/office/drawing/2014/main" id="{268D0A08-7710-C019-A04D-7B7F60979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6378" r="7005" b="15157"/>
          <a:stretch/>
        </p:blipFill>
        <p:spPr>
          <a:xfrm>
            <a:off x="3122577" y="0"/>
            <a:ext cx="6702357" cy="6791129"/>
          </a:xfrm>
          <a:prstGeom prst="rect">
            <a:avLst/>
          </a:prstGeom>
        </p:spPr>
      </p:pic>
      <p:pic>
        <p:nvPicPr>
          <p:cNvPr id="3" name="Picture 2" descr="11-07-24 2023 Milestone Event 20yr-45yr (30)">
            <a:extLst>
              <a:ext uri="{FF2B5EF4-FFF2-40B4-BE49-F238E27FC236}">
                <a16:creationId xmlns:a16="http://schemas.microsoft.com/office/drawing/2014/main" id="{F78FE8AE-A2AD-F681-342A-CB3C7F8C7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1-07-24 2023 Milestone Event 20yr-45yr (33)">
            <a:extLst>
              <a:ext uri="{FF2B5EF4-FFF2-40B4-BE49-F238E27FC236}">
                <a16:creationId xmlns:a16="http://schemas.microsoft.com/office/drawing/2014/main" id="{1F46A4A0-B5C2-1E66-09F3-DBCD54EB6B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49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Larice-Nielsen</dc:creator>
  <cp:lastModifiedBy>Lisa Larice-Nielsen</cp:lastModifiedBy>
  <cp:revision>1</cp:revision>
  <dcterms:created xsi:type="dcterms:W3CDTF">2025-01-02T18:39:20Z</dcterms:created>
  <dcterms:modified xsi:type="dcterms:W3CDTF">2025-01-02T18:52:30Z</dcterms:modified>
</cp:coreProperties>
</file>